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9" r:id="rId2"/>
    <p:sldId id="258" r:id="rId3"/>
    <p:sldId id="272" r:id="rId4"/>
    <p:sldId id="270" r:id="rId5"/>
    <p:sldId id="263" r:id="rId6"/>
    <p:sldId id="262" r:id="rId7"/>
    <p:sldId id="261" r:id="rId8"/>
    <p:sldId id="260" r:id="rId9"/>
    <p:sldId id="266" r:id="rId10"/>
    <p:sldId id="265" r:id="rId11"/>
    <p:sldId id="268" r:id="rId12"/>
    <p:sldId id="274" r:id="rId13"/>
    <p:sldId id="277" r:id="rId14"/>
    <p:sldId id="273" r:id="rId15"/>
    <p:sldId id="275" r:id="rId16"/>
    <p:sldId id="276" r:id="rId17"/>
    <p:sldId id="269" r:id="rId18"/>
    <p:sldId id="264" r:id="rId19"/>
    <p:sldId id="267" r:id="rId20"/>
    <p:sldId id="27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AAC7758-AFA8-42FB-B9C2-67D22FBEB4EC}" type="datetimeFigureOut">
              <a:rPr lang="ru-RU"/>
              <a:pPr>
                <a:defRPr/>
              </a:pPr>
              <a:t>19.07.2015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6A9C527-3670-4325-B31A-40AC3377F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72D7B2-7B18-4528-91B1-8675D2AC869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3996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96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DCE757-D4FA-4E5D-A525-A97D55C6F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37B460-6DFB-435A-9943-DED60E271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C0BD6E2-1464-47A8-942C-BC7FEE44D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D306EF8-F034-49BD-8D56-8C26501EC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85C692-2A9E-4270-8A84-D7603F1C1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0287EC-3A01-4998-853C-729911BC9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0AA93DB-D3FF-42A9-AEBA-2FEA14325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B8CC9D-1528-4C5F-90E2-2E5C403FC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E2A3868-E4DC-444E-90AE-ED50F03F9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85D38D3-B4F5-4F13-B199-7AF3ABB53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42F7C48-A500-472F-8DD0-C7A1CB71C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891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891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891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891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891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892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892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892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892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892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892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892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892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892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892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893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893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893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893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893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893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3893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93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93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3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B538EF9E-ADBF-405D-A4A5-00C71A8FF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894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107799" y="260350"/>
            <a:ext cx="88887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СПИЧКИ ДЕТЯМ НЕ ИГРУШКА!»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16463" y="5229225"/>
            <a:ext cx="3900487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b="1" kern="0" dirty="0"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МКОУ СКОШ</a:t>
            </a:r>
            <a:r>
              <a:rPr lang="en-US" b="1" kern="0" dirty="0" smtClean="0">
                <a:latin typeface="Times New Roman" pitchFamily="18" charset="0"/>
                <a:cs typeface="Times New Roman" pitchFamily="18" charset="0"/>
              </a:rPr>
              <a:t> VIII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 вида №9</a:t>
            </a:r>
            <a:endParaRPr lang="ru-RU" b="1" kern="0" dirty="0"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Лысенко Евгения Валерьевна</a:t>
            </a:r>
            <a:endParaRPr lang="ru-RU" dirty="0">
              <a:latin typeface="+mn-lt"/>
            </a:endParaRPr>
          </a:p>
        </p:txBody>
      </p:sp>
      <p:pic>
        <p:nvPicPr>
          <p:cNvPr id="14339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935288"/>
            <a:ext cx="309721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4140067" y="2925763"/>
            <a:ext cx="42627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Внеклассное мероприятие по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ОБЖ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125538"/>
            <a:ext cx="7478712" cy="52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323850" y="188913"/>
            <a:ext cx="89646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Очень-очень важные правила! </a:t>
            </a:r>
            <a:endParaRPr lang="ru-RU" sz="4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1187450" y="333375"/>
            <a:ext cx="6985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ИГРА СО ЗРИТЕЛЯМИ</a:t>
            </a:r>
          </a:p>
        </p:txBody>
      </p:sp>
      <p:pic>
        <p:nvPicPr>
          <p:cNvPr id="25602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268413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4800" y="1317625"/>
            <a:ext cx="5849938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3127375" y="333375"/>
            <a:ext cx="2746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…УТЮГ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104900"/>
            <a:ext cx="52578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3127375" y="333375"/>
            <a:ext cx="2870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…ИГРАЛ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img101.imageshack.us/img101/7682/b49d646d23b124c0a8e4c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268413"/>
            <a:ext cx="424815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2195513" y="333375"/>
            <a:ext cx="45926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…НАД  ГАЗОМ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713" y="1368425"/>
            <a:ext cx="5743575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2916238" y="333375"/>
            <a:ext cx="3405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…ЛИСТВУ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268413"/>
            <a:ext cx="6667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2324100" y="188913"/>
            <a:ext cx="4495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…ПРЕДМЕТЫ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0" y="1022350"/>
            <a:ext cx="5400675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1547813" y="190500"/>
            <a:ext cx="62563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…ОГНЕТУШИТЕЛЬ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381000"/>
            <a:ext cx="4897438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1196975"/>
            <a:ext cx="511333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5088" y="4724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2555875" y="314325"/>
            <a:ext cx="40401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…ВЫЗЫВАЙ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487488"/>
            <a:ext cx="7129462" cy="486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7"/>
          <p:cNvSpPr txBox="1">
            <a:spLocks noChangeArrowheads="1"/>
          </p:cNvSpPr>
          <p:nvPr/>
        </p:nvSpPr>
        <p:spPr bwMode="auto">
          <a:xfrm>
            <a:off x="34925" y="188913"/>
            <a:ext cx="89646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>
                <a:latin typeface="Times New Roman" pitchFamily="18" charset="0"/>
                <a:cs typeface="Times New Roman" pitchFamily="18" charset="0"/>
              </a:rPr>
              <a:t>Спички детям не игрушка!</a:t>
            </a:r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53006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3503613"/>
            <a:ext cx="4175125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Box 7"/>
          <p:cNvSpPr txBox="1">
            <a:spLocks noChangeArrowheads="1"/>
          </p:cNvSpPr>
          <p:nvPr/>
        </p:nvSpPr>
        <p:spPr bwMode="auto">
          <a:xfrm>
            <a:off x="34925" y="188913"/>
            <a:ext cx="89646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>
                <a:latin typeface="Times New Roman" pitchFamily="18" charset="0"/>
                <a:cs typeface="Times New Roman" pitchFamily="18" charset="0"/>
              </a:rPr>
              <a:t>Спички детям не игрушка!</a:t>
            </a:r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53006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63713" y="1204913"/>
            <a:ext cx="4824412" cy="218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ЖИЗНЬ БЕРЕГИТЕ!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НАМ ПОВЕРЬТЕ!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ВЕДЬ ИГРАТЬ НЕЛЬЗЯ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СО СМЕРТЬЮ!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6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3"/>
          <p:cNvSpPr txBox="1">
            <a:spLocks noChangeArrowheads="1"/>
          </p:cNvSpPr>
          <p:nvPr/>
        </p:nvSpPr>
        <p:spPr bwMode="auto">
          <a:xfrm>
            <a:off x="2124075" y="188913"/>
            <a:ext cx="4546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ОГОНЬ - ДРУГ</a:t>
            </a:r>
          </a:p>
        </p:txBody>
      </p:sp>
      <p:pic>
        <p:nvPicPr>
          <p:cNvPr id="16386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1173163"/>
            <a:ext cx="2665413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4175" y="1203325"/>
            <a:ext cx="122555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1173163"/>
            <a:ext cx="19177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5038" y="3789363"/>
            <a:ext cx="21605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37000" y="3790950"/>
            <a:ext cx="1482725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1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38850" y="3790950"/>
            <a:ext cx="2487613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2124075" y="188913"/>
            <a:ext cx="4460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ОГОНЬ - ВРАГ</a:t>
            </a:r>
          </a:p>
        </p:txBody>
      </p:sp>
      <p:pic>
        <p:nvPicPr>
          <p:cNvPr id="18434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062163"/>
            <a:ext cx="3649663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2200" y="1393825"/>
            <a:ext cx="3240088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898525"/>
            <a:ext cx="7786687" cy="544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1908175" y="52388"/>
            <a:ext cx="55689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Не шутите с огнём!</a:t>
            </a:r>
            <a:endParaRPr lang="ru-RU" sz="4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908050"/>
            <a:ext cx="7775575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1000125" y="98425"/>
            <a:ext cx="7477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Не берите в руки спички! </a:t>
            </a:r>
            <a:endParaRPr lang="ru-RU" sz="4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868363"/>
            <a:ext cx="77152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0" y="11113"/>
            <a:ext cx="95107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Опасности праздничного салюта </a:t>
            </a:r>
            <a:endParaRPr lang="ru-RU" sz="4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550" y="939800"/>
            <a:ext cx="7670800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323850" y="88900"/>
            <a:ext cx="86312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Выключайте электроприборы</a:t>
            </a:r>
            <a:endParaRPr lang="ru-RU" sz="4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988" y="1052513"/>
            <a:ext cx="750887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1692275" y="115888"/>
            <a:ext cx="57023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Уходя тушите свет! </a:t>
            </a:r>
            <a:endParaRPr lang="ru-RU" sz="4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93</Words>
  <Application>Microsoft Office PowerPoint</Application>
  <PresentationFormat>Экран (4:3)</PresentationFormat>
  <Paragraphs>28</Paragraphs>
  <Slides>20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Занавес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Задрот</dc:creator>
  <cp:lastModifiedBy>vip</cp:lastModifiedBy>
  <cp:revision>41</cp:revision>
  <dcterms:created xsi:type="dcterms:W3CDTF">2013-01-26T11:04:26Z</dcterms:created>
  <dcterms:modified xsi:type="dcterms:W3CDTF">2015-07-19T07:48:45Z</dcterms:modified>
</cp:coreProperties>
</file>